
<file path=[Content_Types].xml><?xml version="1.0" encoding="utf-8"?>
<Types xmlns="http://schemas.openxmlformats.org/package/2006/content-types">
  <Default Extension="crdownload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3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4F8DA3-4468-4732-AD40-E566A27EE9B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BE631B08-F0CF-4563-82C7-E983D458940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/>
            <a:t>Objetivo de la investigación</a:t>
          </a:r>
          <a:endParaRPr lang="en-US"/>
        </a:p>
      </dgm:t>
    </dgm:pt>
    <dgm:pt modelId="{70F5A0B8-7AB7-4A12-9A24-8A0CF1A2885B}" type="parTrans" cxnId="{8B35CECA-3D50-4298-BF41-F8DD8AF9B90A}">
      <dgm:prSet/>
      <dgm:spPr/>
      <dgm:t>
        <a:bodyPr/>
        <a:lstStyle/>
        <a:p>
          <a:endParaRPr lang="en-US"/>
        </a:p>
      </dgm:t>
    </dgm:pt>
    <dgm:pt modelId="{CFEE085E-6A00-480B-BE77-3D593218CDEA}" type="sibTrans" cxnId="{8B35CECA-3D50-4298-BF41-F8DD8AF9B90A}">
      <dgm:prSet/>
      <dgm:spPr/>
      <dgm:t>
        <a:bodyPr/>
        <a:lstStyle/>
        <a:p>
          <a:endParaRPr lang="en-US"/>
        </a:p>
      </dgm:t>
    </dgm:pt>
    <dgm:pt modelId="{3B4A9732-C356-488D-86C9-8609216F33F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/>
            <a:t>Introducción</a:t>
          </a:r>
          <a:endParaRPr lang="en-US"/>
        </a:p>
      </dgm:t>
    </dgm:pt>
    <dgm:pt modelId="{7AF5C213-27F9-49F2-B4C9-976DADF0061C}" type="parTrans" cxnId="{7842B536-C905-41F4-A9B8-739D90978BA7}">
      <dgm:prSet/>
      <dgm:spPr/>
      <dgm:t>
        <a:bodyPr/>
        <a:lstStyle/>
        <a:p>
          <a:endParaRPr lang="en-US"/>
        </a:p>
      </dgm:t>
    </dgm:pt>
    <dgm:pt modelId="{66A51458-96BB-4FB4-8EFE-65A0527FEE64}" type="sibTrans" cxnId="{7842B536-C905-41F4-A9B8-739D90978BA7}">
      <dgm:prSet/>
      <dgm:spPr/>
      <dgm:t>
        <a:bodyPr/>
        <a:lstStyle/>
        <a:p>
          <a:endParaRPr lang="en-US"/>
        </a:p>
      </dgm:t>
    </dgm:pt>
    <dgm:pt modelId="{15651A3A-75DE-4649-A6BA-C7BCA72D91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/>
            <a:t>Análisis censal</a:t>
          </a:r>
          <a:endParaRPr lang="en-US"/>
        </a:p>
      </dgm:t>
    </dgm:pt>
    <dgm:pt modelId="{4F191ABC-DC2D-47F3-B553-779AA2A520B8}" type="parTrans" cxnId="{9BDD4209-FC71-4B61-BC5C-7787113F98D5}">
      <dgm:prSet/>
      <dgm:spPr/>
      <dgm:t>
        <a:bodyPr/>
        <a:lstStyle/>
        <a:p>
          <a:endParaRPr lang="en-US"/>
        </a:p>
      </dgm:t>
    </dgm:pt>
    <dgm:pt modelId="{99E5297E-4191-4192-BEC1-EC91C30D09A7}" type="sibTrans" cxnId="{9BDD4209-FC71-4B61-BC5C-7787113F98D5}">
      <dgm:prSet/>
      <dgm:spPr/>
      <dgm:t>
        <a:bodyPr/>
        <a:lstStyle/>
        <a:p>
          <a:endParaRPr lang="en-US"/>
        </a:p>
      </dgm:t>
    </dgm:pt>
    <dgm:pt modelId="{D6E5FA3B-AE83-4391-8BF9-248F1B3E98D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dirty="0"/>
            <a:t>Mapa 10 municipios prioritarios</a:t>
          </a:r>
          <a:endParaRPr lang="en-US" dirty="0"/>
        </a:p>
      </dgm:t>
    </dgm:pt>
    <dgm:pt modelId="{6C648114-178B-4DEE-9E45-0BB0A36F249C}" type="parTrans" cxnId="{AFE30DA3-9C19-4DA8-9811-E3DFBA0AA6AD}">
      <dgm:prSet/>
      <dgm:spPr/>
      <dgm:t>
        <a:bodyPr/>
        <a:lstStyle/>
        <a:p>
          <a:endParaRPr lang="en-US"/>
        </a:p>
      </dgm:t>
    </dgm:pt>
    <dgm:pt modelId="{3FD5C740-E7B0-4ED5-A922-6B1DC195D8F1}" type="sibTrans" cxnId="{AFE30DA3-9C19-4DA8-9811-E3DFBA0AA6AD}">
      <dgm:prSet/>
      <dgm:spPr/>
      <dgm:t>
        <a:bodyPr/>
        <a:lstStyle/>
        <a:p>
          <a:endParaRPr lang="en-US"/>
        </a:p>
      </dgm:t>
    </dgm:pt>
    <dgm:pt modelId="{1B546F56-F95D-4A3E-8B07-5CF4EBCF71BD}" type="pres">
      <dgm:prSet presAssocID="{A04F8DA3-4468-4732-AD40-E566A27EE9B2}" presName="root" presStyleCnt="0">
        <dgm:presLayoutVars>
          <dgm:dir/>
          <dgm:resizeHandles val="exact"/>
        </dgm:presLayoutVars>
      </dgm:prSet>
      <dgm:spPr/>
    </dgm:pt>
    <dgm:pt modelId="{28312BB9-B5BD-4A15-9345-820567FEB7BC}" type="pres">
      <dgm:prSet presAssocID="{BE631B08-F0CF-4563-82C7-E983D4589404}" presName="compNode" presStyleCnt="0"/>
      <dgm:spPr/>
    </dgm:pt>
    <dgm:pt modelId="{39ABD036-E36A-42DB-A905-EB0A68B514DB}" type="pres">
      <dgm:prSet presAssocID="{BE631B08-F0CF-4563-82C7-E983D4589404}" presName="iconBgRect" presStyleLbl="bgShp" presStyleIdx="0" presStyleCnt="4"/>
      <dgm:spPr/>
    </dgm:pt>
    <dgm:pt modelId="{367A114C-1F2E-4FF7-BBEE-E7465FBEA860}" type="pres">
      <dgm:prSet presAssocID="{BE631B08-F0CF-4563-82C7-E983D458940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F6DAE2E3-FDFD-485E-A27E-11A265B88151}" type="pres">
      <dgm:prSet presAssocID="{BE631B08-F0CF-4563-82C7-E983D4589404}" presName="spaceRect" presStyleCnt="0"/>
      <dgm:spPr/>
    </dgm:pt>
    <dgm:pt modelId="{3E49B532-97B1-4A58-A079-FDFEDF933D8A}" type="pres">
      <dgm:prSet presAssocID="{BE631B08-F0CF-4563-82C7-E983D4589404}" presName="textRect" presStyleLbl="revTx" presStyleIdx="0" presStyleCnt="4">
        <dgm:presLayoutVars>
          <dgm:chMax val="1"/>
          <dgm:chPref val="1"/>
        </dgm:presLayoutVars>
      </dgm:prSet>
      <dgm:spPr/>
    </dgm:pt>
    <dgm:pt modelId="{6AC23442-D8A6-4496-AEE7-96ADCDF8DA22}" type="pres">
      <dgm:prSet presAssocID="{CFEE085E-6A00-480B-BE77-3D593218CDEA}" presName="sibTrans" presStyleCnt="0"/>
      <dgm:spPr/>
    </dgm:pt>
    <dgm:pt modelId="{2591C34E-0ACE-4FA7-BAFD-DC511D4B891C}" type="pres">
      <dgm:prSet presAssocID="{3B4A9732-C356-488D-86C9-8609216F33F8}" presName="compNode" presStyleCnt="0"/>
      <dgm:spPr/>
    </dgm:pt>
    <dgm:pt modelId="{C3EBFB20-E22D-4C99-AAD9-43F75728AF23}" type="pres">
      <dgm:prSet presAssocID="{3B4A9732-C356-488D-86C9-8609216F33F8}" presName="iconBgRect" presStyleLbl="bgShp" presStyleIdx="1" presStyleCnt="4"/>
      <dgm:spPr/>
    </dgm:pt>
    <dgm:pt modelId="{03C52F28-05FB-4100-8273-9CAEE245F618}" type="pres">
      <dgm:prSet presAssocID="{3B4A9732-C356-488D-86C9-8609216F33F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ntasma"/>
        </a:ext>
      </dgm:extLst>
    </dgm:pt>
    <dgm:pt modelId="{B8281A4E-D0E7-4194-B6B6-46BD737FBD00}" type="pres">
      <dgm:prSet presAssocID="{3B4A9732-C356-488D-86C9-8609216F33F8}" presName="spaceRect" presStyleCnt="0"/>
      <dgm:spPr/>
    </dgm:pt>
    <dgm:pt modelId="{2F77347F-118A-40A1-8DC0-B2F38AC24B62}" type="pres">
      <dgm:prSet presAssocID="{3B4A9732-C356-488D-86C9-8609216F33F8}" presName="textRect" presStyleLbl="revTx" presStyleIdx="1" presStyleCnt="4">
        <dgm:presLayoutVars>
          <dgm:chMax val="1"/>
          <dgm:chPref val="1"/>
        </dgm:presLayoutVars>
      </dgm:prSet>
      <dgm:spPr/>
    </dgm:pt>
    <dgm:pt modelId="{D8E7F3D1-B475-4ED5-8177-3DA398C3E218}" type="pres">
      <dgm:prSet presAssocID="{66A51458-96BB-4FB4-8EFE-65A0527FEE64}" presName="sibTrans" presStyleCnt="0"/>
      <dgm:spPr/>
    </dgm:pt>
    <dgm:pt modelId="{90E22798-9090-4938-AEE7-982FCA7368D9}" type="pres">
      <dgm:prSet presAssocID="{15651A3A-75DE-4649-A6BA-C7BCA72D91B3}" presName="compNode" presStyleCnt="0"/>
      <dgm:spPr/>
    </dgm:pt>
    <dgm:pt modelId="{3EDDBA62-20F1-42BF-BAA3-DD5740E3A681}" type="pres">
      <dgm:prSet presAssocID="{15651A3A-75DE-4649-A6BA-C7BCA72D91B3}" presName="iconBgRect" presStyleLbl="bgShp" presStyleIdx="2" presStyleCnt="4"/>
      <dgm:spPr/>
    </dgm:pt>
    <dgm:pt modelId="{495CF308-4892-4E51-816F-974C2946227E}" type="pres">
      <dgm:prSet presAssocID="{15651A3A-75DE-4649-A6BA-C7BCA72D91B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E3DAF52-CC08-4AD9-91BA-38BF671C7414}" type="pres">
      <dgm:prSet presAssocID="{15651A3A-75DE-4649-A6BA-C7BCA72D91B3}" presName="spaceRect" presStyleCnt="0"/>
      <dgm:spPr/>
    </dgm:pt>
    <dgm:pt modelId="{380E0BBB-7A28-42B9-ACF2-DA385F9DC958}" type="pres">
      <dgm:prSet presAssocID="{15651A3A-75DE-4649-A6BA-C7BCA72D91B3}" presName="textRect" presStyleLbl="revTx" presStyleIdx="2" presStyleCnt="4">
        <dgm:presLayoutVars>
          <dgm:chMax val="1"/>
          <dgm:chPref val="1"/>
        </dgm:presLayoutVars>
      </dgm:prSet>
      <dgm:spPr/>
    </dgm:pt>
    <dgm:pt modelId="{8B97F7C2-817F-4654-9103-736597DC3FD9}" type="pres">
      <dgm:prSet presAssocID="{99E5297E-4191-4192-BEC1-EC91C30D09A7}" presName="sibTrans" presStyleCnt="0"/>
      <dgm:spPr/>
    </dgm:pt>
    <dgm:pt modelId="{77E22F73-8C40-4B8E-9403-75601B55F7CD}" type="pres">
      <dgm:prSet presAssocID="{D6E5FA3B-AE83-4391-8BF9-248F1B3E98D7}" presName="compNode" presStyleCnt="0"/>
      <dgm:spPr/>
    </dgm:pt>
    <dgm:pt modelId="{E9846A1E-E12C-47C3-9E94-BACD20A58A8D}" type="pres">
      <dgm:prSet presAssocID="{D6E5FA3B-AE83-4391-8BF9-248F1B3E98D7}" presName="iconBgRect" presStyleLbl="bgShp" presStyleIdx="3" presStyleCnt="4"/>
      <dgm:spPr/>
    </dgm:pt>
    <dgm:pt modelId="{3BE4DF02-804A-4D76-BE45-F3F1F356B712}" type="pres">
      <dgm:prSet presAssocID="{D6E5FA3B-AE83-4391-8BF9-248F1B3E98D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23EE18CC-38F4-4F1F-B02E-CF13A3EF8389}" type="pres">
      <dgm:prSet presAssocID="{D6E5FA3B-AE83-4391-8BF9-248F1B3E98D7}" presName="spaceRect" presStyleCnt="0"/>
      <dgm:spPr/>
    </dgm:pt>
    <dgm:pt modelId="{70205F8A-11BA-4509-96C3-CCAC602E31A2}" type="pres">
      <dgm:prSet presAssocID="{D6E5FA3B-AE83-4391-8BF9-248F1B3E98D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BDD4209-FC71-4B61-BC5C-7787113F98D5}" srcId="{A04F8DA3-4468-4732-AD40-E566A27EE9B2}" destId="{15651A3A-75DE-4649-A6BA-C7BCA72D91B3}" srcOrd="2" destOrd="0" parTransId="{4F191ABC-DC2D-47F3-B553-779AA2A520B8}" sibTransId="{99E5297E-4191-4192-BEC1-EC91C30D09A7}"/>
    <dgm:cxn modelId="{66175E18-448B-4643-83EF-986C5D68F3B6}" type="presOf" srcId="{15651A3A-75DE-4649-A6BA-C7BCA72D91B3}" destId="{380E0BBB-7A28-42B9-ACF2-DA385F9DC958}" srcOrd="0" destOrd="0" presId="urn:microsoft.com/office/officeart/2018/5/layout/IconCircleLabelList"/>
    <dgm:cxn modelId="{F9B4882B-0E89-4C3E-8A30-B8567830BDD6}" type="presOf" srcId="{BE631B08-F0CF-4563-82C7-E983D4589404}" destId="{3E49B532-97B1-4A58-A079-FDFEDF933D8A}" srcOrd="0" destOrd="0" presId="urn:microsoft.com/office/officeart/2018/5/layout/IconCircleLabelList"/>
    <dgm:cxn modelId="{7842B536-C905-41F4-A9B8-739D90978BA7}" srcId="{A04F8DA3-4468-4732-AD40-E566A27EE9B2}" destId="{3B4A9732-C356-488D-86C9-8609216F33F8}" srcOrd="1" destOrd="0" parTransId="{7AF5C213-27F9-49F2-B4C9-976DADF0061C}" sibTransId="{66A51458-96BB-4FB4-8EFE-65A0527FEE64}"/>
    <dgm:cxn modelId="{1D5E1B6D-DE24-4C74-B284-F7920E1BDB89}" type="presOf" srcId="{3B4A9732-C356-488D-86C9-8609216F33F8}" destId="{2F77347F-118A-40A1-8DC0-B2F38AC24B62}" srcOrd="0" destOrd="0" presId="urn:microsoft.com/office/officeart/2018/5/layout/IconCircleLabelList"/>
    <dgm:cxn modelId="{AFE30DA3-9C19-4DA8-9811-E3DFBA0AA6AD}" srcId="{A04F8DA3-4468-4732-AD40-E566A27EE9B2}" destId="{D6E5FA3B-AE83-4391-8BF9-248F1B3E98D7}" srcOrd="3" destOrd="0" parTransId="{6C648114-178B-4DEE-9E45-0BB0A36F249C}" sibTransId="{3FD5C740-E7B0-4ED5-A922-6B1DC195D8F1}"/>
    <dgm:cxn modelId="{CD5A00AD-377C-44D7-B300-1431347DFE35}" type="presOf" srcId="{A04F8DA3-4468-4732-AD40-E566A27EE9B2}" destId="{1B546F56-F95D-4A3E-8B07-5CF4EBCF71BD}" srcOrd="0" destOrd="0" presId="urn:microsoft.com/office/officeart/2018/5/layout/IconCircleLabelList"/>
    <dgm:cxn modelId="{8B35CECA-3D50-4298-BF41-F8DD8AF9B90A}" srcId="{A04F8DA3-4468-4732-AD40-E566A27EE9B2}" destId="{BE631B08-F0CF-4563-82C7-E983D4589404}" srcOrd="0" destOrd="0" parTransId="{70F5A0B8-7AB7-4A12-9A24-8A0CF1A2885B}" sibTransId="{CFEE085E-6A00-480B-BE77-3D593218CDEA}"/>
    <dgm:cxn modelId="{930056D9-56DC-41FF-8CF1-CCE0C7F35010}" type="presOf" srcId="{D6E5FA3B-AE83-4391-8BF9-248F1B3E98D7}" destId="{70205F8A-11BA-4509-96C3-CCAC602E31A2}" srcOrd="0" destOrd="0" presId="urn:microsoft.com/office/officeart/2018/5/layout/IconCircleLabelList"/>
    <dgm:cxn modelId="{C8DC2E29-2727-4279-BE81-58B32D86E5A6}" type="presParOf" srcId="{1B546F56-F95D-4A3E-8B07-5CF4EBCF71BD}" destId="{28312BB9-B5BD-4A15-9345-820567FEB7BC}" srcOrd="0" destOrd="0" presId="urn:microsoft.com/office/officeart/2018/5/layout/IconCircleLabelList"/>
    <dgm:cxn modelId="{2AEFB0DA-E5F9-4CBE-880D-7BD7C3EDD37D}" type="presParOf" srcId="{28312BB9-B5BD-4A15-9345-820567FEB7BC}" destId="{39ABD036-E36A-42DB-A905-EB0A68B514DB}" srcOrd="0" destOrd="0" presId="urn:microsoft.com/office/officeart/2018/5/layout/IconCircleLabelList"/>
    <dgm:cxn modelId="{3E533CDD-2AAD-4314-A127-E88E25C52B6B}" type="presParOf" srcId="{28312BB9-B5BD-4A15-9345-820567FEB7BC}" destId="{367A114C-1F2E-4FF7-BBEE-E7465FBEA860}" srcOrd="1" destOrd="0" presId="urn:microsoft.com/office/officeart/2018/5/layout/IconCircleLabelList"/>
    <dgm:cxn modelId="{3583EF08-CFB0-4C7B-80D3-8E20D0D5AC67}" type="presParOf" srcId="{28312BB9-B5BD-4A15-9345-820567FEB7BC}" destId="{F6DAE2E3-FDFD-485E-A27E-11A265B88151}" srcOrd="2" destOrd="0" presId="urn:microsoft.com/office/officeart/2018/5/layout/IconCircleLabelList"/>
    <dgm:cxn modelId="{D0BB5DEB-84E3-42D9-B37C-E73AEB0E10F4}" type="presParOf" srcId="{28312BB9-B5BD-4A15-9345-820567FEB7BC}" destId="{3E49B532-97B1-4A58-A079-FDFEDF933D8A}" srcOrd="3" destOrd="0" presId="urn:microsoft.com/office/officeart/2018/5/layout/IconCircleLabelList"/>
    <dgm:cxn modelId="{CD70CE3C-E96A-457A-ACC9-7C93D7CB3B0B}" type="presParOf" srcId="{1B546F56-F95D-4A3E-8B07-5CF4EBCF71BD}" destId="{6AC23442-D8A6-4496-AEE7-96ADCDF8DA22}" srcOrd="1" destOrd="0" presId="urn:microsoft.com/office/officeart/2018/5/layout/IconCircleLabelList"/>
    <dgm:cxn modelId="{B50D9C5F-3CF3-4D71-9EE4-759760BF3330}" type="presParOf" srcId="{1B546F56-F95D-4A3E-8B07-5CF4EBCF71BD}" destId="{2591C34E-0ACE-4FA7-BAFD-DC511D4B891C}" srcOrd="2" destOrd="0" presId="urn:microsoft.com/office/officeart/2018/5/layout/IconCircleLabelList"/>
    <dgm:cxn modelId="{AE6079A4-DB35-4085-852A-AF5796D5CD3D}" type="presParOf" srcId="{2591C34E-0ACE-4FA7-BAFD-DC511D4B891C}" destId="{C3EBFB20-E22D-4C99-AAD9-43F75728AF23}" srcOrd="0" destOrd="0" presId="urn:microsoft.com/office/officeart/2018/5/layout/IconCircleLabelList"/>
    <dgm:cxn modelId="{962CD841-EAC3-4E2C-9F35-520E04221904}" type="presParOf" srcId="{2591C34E-0ACE-4FA7-BAFD-DC511D4B891C}" destId="{03C52F28-05FB-4100-8273-9CAEE245F618}" srcOrd="1" destOrd="0" presId="urn:microsoft.com/office/officeart/2018/5/layout/IconCircleLabelList"/>
    <dgm:cxn modelId="{2E08E17A-7148-4EFE-8FDF-3A7FD3F98798}" type="presParOf" srcId="{2591C34E-0ACE-4FA7-BAFD-DC511D4B891C}" destId="{B8281A4E-D0E7-4194-B6B6-46BD737FBD00}" srcOrd="2" destOrd="0" presId="urn:microsoft.com/office/officeart/2018/5/layout/IconCircleLabelList"/>
    <dgm:cxn modelId="{C6B4CD57-C33F-450D-A98A-E6A4B501042D}" type="presParOf" srcId="{2591C34E-0ACE-4FA7-BAFD-DC511D4B891C}" destId="{2F77347F-118A-40A1-8DC0-B2F38AC24B62}" srcOrd="3" destOrd="0" presId="urn:microsoft.com/office/officeart/2018/5/layout/IconCircleLabelList"/>
    <dgm:cxn modelId="{D674D11F-A5D8-477B-8385-8CE35CE6EBE7}" type="presParOf" srcId="{1B546F56-F95D-4A3E-8B07-5CF4EBCF71BD}" destId="{D8E7F3D1-B475-4ED5-8177-3DA398C3E218}" srcOrd="3" destOrd="0" presId="urn:microsoft.com/office/officeart/2018/5/layout/IconCircleLabelList"/>
    <dgm:cxn modelId="{3B595D6A-2D73-4032-BE3E-8B150AB641FD}" type="presParOf" srcId="{1B546F56-F95D-4A3E-8B07-5CF4EBCF71BD}" destId="{90E22798-9090-4938-AEE7-982FCA7368D9}" srcOrd="4" destOrd="0" presId="urn:microsoft.com/office/officeart/2018/5/layout/IconCircleLabelList"/>
    <dgm:cxn modelId="{8CB2FEA3-A88A-4363-A959-DF47350DF19F}" type="presParOf" srcId="{90E22798-9090-4938-AEE7-982FCA7368D9}" destId="{3EDDBA62-20F1-42BF-BAA3-DD5740E3A681}" srcOrd="0" destOrd="0" presId="urn:microsoft.com/office/officeart/2018/5/layout/IconCircleLabelList"/>
    <dgm:cxn modelId="{8333BA47-B27C-432F-B0C6-191B73855E92}" type="presParOf" srcId="{90E22798-9090-4938-AEE7-982FCA7368D9}" destId="{495CF308-4892-4E51-816F-974C2946227E}" srcOrd="1" destOrd="0" presId="urn:microsoft.com/office/officeart/2018/5/layout/IconCircleLabelList"/>
    <dgm:cxn modelId="{E437813F-CC95-4B7E-AD7C-F13E3F2AF6D7}" type="presParOf" srcId="{90E22798-9090-4938-AEE7-982FCA7368D9}" destId="{DE3DAF52-CC08-4AD9-91BA-38BF671C7414}" srcOrd="2" destOrd="0" presId="urn:microsoft.com/office/officeart/2018/5/layout/IconCircleLabelList"/>
    <dgm:cxn modelId="{A7707572-C2EF-4B09-81F3-D1537C0D60A4}" type="presParOf" srcId="{90E22798-9090-4938-AEE7-982FCA7368D9}" destId="{380E0BBB-7A28-42B9-ACF2-DA385F9DC958}" srcOrd="3" destOrd="0" presId="urn:microsoft.com/office/officeart/2018/5/layout/IconCircleLabelList"/>
    <dgm:cxn modelId="{724CFAF0-977C-4B59-91DB-7A1C7BC08385}" type="presParOf" srcId="{1B546F56-F95D-4A3E-8B07-5CF4EBCF71BD}" destId="{8B97F7C2-817F-4654-9103-736597DC3FD9}" srcOrd="5" destOrd="0" presId="urn:microsoft.com/office/officeart/2018/5/layout/IconCircleLabelList"/>
    <dgm:cxn modelId="{D4142FE3-5EC1-4B34-BBB0-837B016D93BB}" type="presParOf" srcId="{1B546F56-F95D-4A3E-8B07-5CF4EBCF71BD}" destId="{77E22F73-8C40-4B8E-9403-75601B55F7CD}" srcOrd="6" destOrd="0" presId="urn:microsoft.com/office/officeart/2018/5/layout/IconCircleLabelList"/>
    <dgm:cxn modelId="{F8A0220D-57C6-4762-807F-CAE8C2BC97AC}" type="presParOf" srcId="{77E22F73-8C40-4B8E-9403-75601B55F7CD}" destId="{E9846A1E-E12C-47C3-9E94-BACD20A58A8D}" srcOrd="0" destOrd="0" presId="urn:microsoft.com/office/officeart/2018/5/layout/IconCircleLabelList"/>
    <dgm:cxn modelId="{E116C312-CFCC-494A-8F16-68AA9D483E56}" type="presParOf" srcId="{77E22F73-8C40-4B8E-9403-75601B55F7CD}" destId="{3BE4DF02-804A-4D76-BE45-F3F1F356B712}" srcOrd="1" destOrd="0" presId="urn:microsoft.com/office/officeart/2018/5/layout/IconCircleLabelList"/>
    <dgm:cxn modelId="{7B26FF5D-5F33-40BE-9E20-9274F6CCC6AD}" type="presParOf" srcId="{77E22F73-8C40-4B8E-9403-75601B55F7CD}" destId="{23EE18CC-38F4-4F1F-B02E-CF13A3EF8389}" srcOrd="2" destOrd="0" presId="urn:microsoft.com/office/officeart/2018/5/layout/IconCircleLabelList"/>
    <dgm:cxn modelId="{6FC8CDE0-79D0-4B18-AA15-39A07EE1091F}" type="presParOf" srcId="{77E22F73-8C40-4B8E-9403-75601B55F7CD}" destId="{70205F8A-11BA-4509-96C3-CCAC602E31A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BD036-E36A-42DB-A905-EB0A68B514DB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A114C-1F2E-4FF7-BBEE-E7465FBEA860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9B532-97B1-4A58-A079-FDFEDF933D8A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000" kern="1200"/>
            <a:t>Objetivo de la investigación</a:t>
          </a:r>
          <a:endParaRPr lang="en-US" sz="2000" kern="1200"/>
        </a:p>
      </dsp:txBody>
      <dsp:txXfrm>
        <a:off x="100682" y="2684598"/>
        <a:ext cx="2370489" cy="720000"/>
      </dsp:txXfrm>
    </dsp:sp>
    <dsp:sp modelId="{C3EBFB20-E22D-4C99-AAD9-43F75728AF23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52F28-05FB-4100-8273-9CAEE245F618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7347F-118A-40A1-8DC0-B2F38AC24B62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000" kern="1200"/>
            <a:t>Introducción</a:t>
          </a:r>
          <a:endParaRPr lang="en-US" sz="2000" kern="1200"/>
        </a:p>
      </dsp:txBody>
      <dsp:txXfrm>
        <a:off x="2886007" y="2684598"/>
        <a:ext cx="2370489" cy="720000"/>
      </dsp:txXfrm>
    </dsp:sp>
    <dsp:sp modelId="{3EDDBA62-20F1-42BF-BAA3-DD5740E3A681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5CF308-4892-4E51-816F-974C2946227E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E0BBB-7A28-42B9-ACF2-DA385F9DC958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000" kern="1200"/>
            <a:t>Análisis censal</a:t>
          </a:r>
          <a:endParaRPr lang="en-US" sz="2000" kern="1200"/>
        </a:p>
      </dsp:txBody>
      <dsp:txXfrm>
        <a:off x="5671332" y="2684598"/>
        <a:ext cx="2370489" cy="720000"/>
      </dsp:txXfrm>
    </dsp:sp>
    <dsp:sp modelId="{E9846A1E-E12C-47C3-9E94-BACD20A58A8D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E4DF02-804A-4D76-BE45-F3F1F356B712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05F8A-11BA-4509-96C3-CCAC602E31A2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000" kern="1200" dirty="0"/>
            <a:t>Mapa 10 municipios prioritarios</a:t>
          </a:r>
          <a:endParaRPr lang="en-US" sz="2000" kern="1200" dirty="0"/>
        </a:p>
      </dsp:txBody>
      <dsp:txXfrm>
        <a:off x="8456657" y="2684598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B881EE-3405-C4DE-EE67-1B42A62F7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542320-8609-CB94-D203-1435E3138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530944-5443-9595-A6D0-1D09415B4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FBB4B-B57D-4B43-88BB-0523B91D35D2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B989C8-3D5D-0B32-39B9-ECD8ADDC6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0D80CC-C8BF-3BFA-1C17-49425887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6BE1C-D70A-4391-BDA6-7F4104311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36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1FA5C-9C5C-4255-12BA-8A5DA9BF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5C0C3EA-6F54-F074-0B6A-415A5351F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EF7DF8-2192-D30C-99E5-E3F2C5B92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FBB4B-B57D-4B43-88BB-0523B91D35D2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1394D9-71F2-594C-3CFE-DFDB0608A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E65DDF-56DB-B290-6A87-63EDC19FB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6BE1C-D70A-4391-BDA6-7F4104311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34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1D6A95-A043-E37D-13CA-BA86749CE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B53E153-F81F-E529-78A1-FBDA44705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EC0ECF-F583-43F9-C57B-2C80D2C1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FBB4B-B57D-4B43-88BB-0523B91D35D2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12B227-9061-B424-F56C-7CB692A4F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9C4FA-E427-8A38-9F22-A7B3366D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6BE1C-D70A-4391-BDA6-7F4104311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52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178FE-707F-5F1C-6ABB-A4F92646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CF5614-D851-2701-40E8-05C329B18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ACF87D-4E20-633B-6521-015FCECB1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FBB4B-B57D-4B43-88BB-0523B91D35D2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B78CA5-3138-55C0-21BC-A11369550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324D9D-EE93-FDF8-D588-2506B3F8C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6BE1C-D70A-4391-BDA6-7F4104311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44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84036-9A5C-6BBB-9697-BE35ECD8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9E3627-D820-25FD-CFF2-80C3557FB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75F945-146E-884F-0D60-045657983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FBB4B-B57D-4B43-88BB-0523B91D35D2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149F94-DBE1-AE9F-D7C2-82050CE2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C25324-0F84-1DF8-7569-0A7D7A94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6BE1C-D70A-4391-BDA6-7F4104311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8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C85A9F-A689-B836-9AD3-6045B12A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0E06B9-FC98-321A-869E-1978D4943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60F241-E50B-639B-1471-372754F17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21E880-C0CF-B37D-9D1B-C71F59391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FBB4B-B57D-4B43-88BB-0523B91D35D2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AF77BC-915D-1F35-D8D9-0DF80B5C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C07946-964C-EE71-73A0-10147C8A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6BE1C-D70A-4391-BDA6-7F4104311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52C71-CC99-F6AB-B0D0-F38B87C90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B3CB4F-DAF6-E7A3-9780-B7D872805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179AB2D-998F-3F14-9972-1C84FA092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EBBEFF6-105D-03D7-A129-399538C4F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A4D58C5-DB59-2654-086C-CF8CF120A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3EC73E4-FB0B-0419-F731-89BAA251F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FBB4B-B57D-4B43-88BB-0523B91D35D2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B24D564-949A-8C0A-2220-1FB7E036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F3F6408-AFE8-DF9F-59C9-546036D23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6BE1C-D70A-4391-BDA6-7F4104311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45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CA9C1-667E-807B-DE97-6C7F847B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18700A0-9BAE-6000-8E6E-46AB3660B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FBB4B-B57D-4B43-88BB-0523B91D35D2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5E4659A-5F28-D3EF-C6E1-85FA2297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AE05C7-914C-D85D-FE1A-18B94C7CE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6BE1C-D70A-4391-BDA6-7F4104311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3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D783AAB-8160-DCB6-CD94-1BDF9286E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FBB4B-B57D-4B43-88BB-0523B91D35D2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1608AEE-7B19-E40C-A71B-8266BF317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45F641-436A-0A1B-EA9C-75DBB250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6BE1C-D70A-4391-BDA6-7F4104311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55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F4D6F-2498-198E-969E-CAC90C55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C789AB-35FF-4C8A-457C-E7238D7F9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664E624-7784-9152-B553-9651E862C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8ABF3A-3F91-BBBA-A421-AC1EAA3B5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FBB4B-B57D-4B43-88BB-0523B91D35D2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939377-B34F-D028-BB78-2580EB15C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3C8CB8-DECC-7552-721D-9070BC30F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6BE1C-D70A-4391-BDA6-7F4104311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6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C0C897-C511-237B-7FFE-3C4D63C7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CF6CE3-A5C2-2506-DA8F-43ABCB5AC2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C2B8A2-54F4-CE00-1F15-0A703F868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8A880E4-CD77-BA7C-459C-9BC04E8D3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FBB4B-B57D-4B43-88BB-0523B91D35D2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F503DB-232E-3A4C-230A-F02053786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86E5DE-4345-189B-A5BC-E6BEEC08A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6BE1C-D70A-4391-BDA6-7F4104311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2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1E8DF24-526F-10FB-5A8E-52E9F5583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1FD8FC-BDD5-92B4-C0B8-60B98AF25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66FBE0-687A-AAB6-76B2-AB129C355C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FBB4B-B57D-4B43-88BB-0523B91D35D2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DB8DD7-932C-0988-35B5-3FAE52ACA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705394-0CFC-7295-0D0A-91B1255CF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6BE1C-D70A-4391-BDA6-7F4104311B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2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crdownload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0B47DB-07C6-EEE0-9638-DC5E01DD7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</p:spPr>
        <p:txBody>
          <a:bodyPr anchor="t">
            <a:normAutofit/>
          </a:bodyPr>
          <a:lstStyle/>
          <a:p>
            <a:pPr algn="l"/>
            <a:r>
              <a:rPr lang="es-CL" sz="4000">
                <a:solidFill>
                  <a:srgbClr val="FFFFFF"/>
                </a:solidFill>
              </a:rPr>
              <a:t>Análisis censal de Madrid, Sierra-Norte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EB177E-65D6-1B4C-3805-F8FB83D7D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3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EBBFC8-F616-2718-A317-85BBA4041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CL" sz="4000" dirty="0">
                <a:solidFill>
                  <a:srgbClr val="FFFFFF"/>
                </a:solidFill>
              </a:rPr>
              <a:t>Índice	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4C15313-6178-E2BB-F272-9F94AE8C7F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240148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8197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864251-A877-C9E9-B612-FB363843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CL" sz="4000" dirty="0">
                <a:solidFill>
                  <a:srgbClr val="FFFFFF"/>
                </a:solidFill>
              </a:rPr>
              <a:t>Objetivo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65B154-CAF8-EBFC-DA75-F667A1658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L" sz="2000" dirty="0"/>
              <a:t>Conocer la distribución de la población en la zona de Madrid, Sierra Norte, y ubicar aquellos municipios con prioridad de asistencia social para personas mayores de 65 años.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3788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30A89F-53E1-48B5-7CC2-4A3019BC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s-CL" sz="4000"/>
              <a:t>Introducción</a:t>
            </a:r>
            <a:endParaRPr lang="en-US" sz="40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86B98B-41B4-CE92-DFC7-30CC9E59D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s-ES" sz="2000" dirty="0"/>
              <a:t>La Sierra Norte es una </a:t>
            </a:r>
            <a:r>
              <a:rPr lang="es-ES" sz="2000" b="1" dirty="0"/>
              <a:t>comarca</a:t>
            </a:r>
            <a:r>
              <a:rPr lang="es-ES" sz="2000" dirty="0"/>
              <a:t> informal (aunque se corresponde con el término del partido judicial de Torrelaguna) definida en la Guía de Turismo Rural y Activo, editada por la Dirección General de Turismo (Consejería de Cultura y Turismo) de la</a:t>
            </a:r>
            <a:r>
              <a:rPr lang="es-ES" sz="2000" b="1" dirty="0"/>
              <a:t> Comunidad de Madrid </a:t>
            </a:r>
            <a:r>
              <a:rPr lang="es-ES" sz="2000" dirty="0"/>
              <a:t>(</a:t>
            </a:r>
            <a:r>
              <a:rPr lang="es-ES" sz="2000" b="1" dirty="0"/>
              <a:t>España</a:t>
            </a:r>
            <a:r>
              <a:rPr lang="es-ES" sz="2000" dirty="0"/>
              <a:t>). Se encuentra en el extremo septentrional de dicha comunidad. Abarca un total de 1.253 km² y tiene una población cercana a los 32 000 habitantes, repartidos en </a:t>
            </a:r>
            <a:r>
              <a:rPr lang="es-ES" sz="2000" b="1" dirty="0"/>
              <a:t>41 municipios</a:t>
            </a:r>
            <a:r>
              <a:rPr lang="es-ES" sz="2000" dirty="0"/>
              <a:t>.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C417D5-9AD0-BA02-078F-E93069927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387" y="1797967"/>
            <a:ext cx="3640935" cy="326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0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754889-667C-EF21-4CB1-1BD42ECA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s-CL" sz="4000" dirty="0"/>
              <a:t>Análisis censal 2021 (datos obtenidos de </a:t>
            </a:r>
            <a:r>
              <a:rPr lang="es-CL" sz="4000" b="1" dirty="0"/>
              <a:t>INE</a:t>
            </a:r>
            <a:r>
              <a:rPr lang="es-CL" sz="4000" dirty="0"/>
              <a:t>)</a:t>
            </a:r>
            <a:endParaRPr lang="en-US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139A72-2417-3DF0-3849-CB0181A39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659" y="2733953"/>
            <a:ext cx="5315189" cy="353508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L" sz="2000" b="1" i="1" u="sng" dirty="0"/>
              <a:t>Datos generales:</a:t>
            </a:r>
          </a:p>
          <a:p>
            <a:endParaRPr lang="es-CL" sz="2000" dirty="0"/>
          </a:p>
          <a:p>
            <a:r>
              <a:rPr lang="es-CL" sz="2000" dirty="0"/>
              <a:t>Total población :</a:t>
            </a:r>
            <a:r>
              <a:rPr lang="es-CL" sz="2000" b="1" dirty="0"/>
              <a:t>31.930</a:t>
            </a:r>
          </a:p>
          <a:p>
            <a:endParaRPr lang="es-CL" sz="2000" b="1" dirty="0"/>
          </a:p>
          <a:p>
            <a:r>
              <a:rPr lang="es-CL" sz="2000" dirty="0"/>
              <a:t>Total población mayores de 65 años: </a:t>
            </a:r>
            <a:r>
              <a:rPr lang="es-CL" sz="2000" b="1" dirty="0"/>
              <a:t>6050</a:t>
            </a:r>
          </a:p>
          <a:p>
            <a:endParaRPr lang="es-CL" sz="2000" b="1" dirty="0"/>
          </a:p>
          <a:p>
            <a:pPr marL="0" indent="0">
              <a:buNone/>
            </a:pPr>
            <a:endParaRPr lang="es-CL" sz="2000" b="1" dirty="0"/>
          </a:p>
          <a:p>
            <a:pPr marL="0" indent="0">
              <a:buNone/>
            </a:pPr>
            <a:endParaRPr lang="es-CL" sz="2000" b="1" dirty="0"/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CCB7E0-8D04-7947-298F-2306427D6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862" y="1308535"/>
            <a:ext cx="3761323" cy="529763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046CFDE-69D9-A033-37CB-4764AA00012D}"/>
              </a:ext>
            </a:extLst>
          </p:cNvPr>
          <p:cNvSpPr txBox="1"/>
          <p:nvPr/>
        </p:nvSpPr>
        <p:spPr>
          <a:xfrm>
            <a:off x="8377632" y="532112"/>
            <a:ext cx="3743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dirty="0">
                <a:solidFill>
                  <a:schemeClr val="bg1"/>
                </a:solidFill>
              </a:rPr>
              <a:t>Representación de los mayores de 65 años</a:t>
            </a:r>
          </a:p>
          <a:p>
            <a:r>
              <a:rPr lang="es-CL" sz="1600" dirty="0">
                <a:solidFill>
                  <a:schemeClr val="bg1"/>
                </a:solidFill>
              </a:rPr>
              <a:t>respecto a la población total por municipio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46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3FBD22-D32B-A372-71ED-A78826AB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13" y="106187"/>
            <a:ext cx="6125709" cy="528567"/>
          </a:xfrm>
        </p:spPr>
        <p:txBody>
          <a:bodyPr anchor="b">
            <a:normAutofit/>
          </a:bodyPr>
          <a:lstStyle/>
          <a:p>
            <a:r>
              <a:rPr lang="es-CL" sz="2400" dirty="0"/>
              <a:t>Análisis censal 2021 (datos obtenidos de </a:t>
            </a:r>
            <a:r>
              <a:rPr lang="es-CL" sz="2400" b="1" dirty="0"/>
              <a:t>INE</a:t>
            </a:r>
            <a:r>
              <a:rPr lang="es-CL" sz="2400" dirty="0"/>
              <a:t>)</a:t>
            </a:r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385FFE-64A4-C504-6448-B7B77735F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s-CL" sz="2000" dirty="0"/>
              <a:t>Ordenamos los municipios según la cantidad de mayores de 65 años, respecto al total de la población</a:t>
            </a:r>
            <a:r>
              <a:rPr lang="en-US" sz="2000" dirty="0"/>
              <a:t>.</a:t>
            </a: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s-CL" sz="2000" dirty="0"/>
              <a:t>Esto con la finalidad de ubicar aquellos     municipios con la mayor cantidad de adultos mayores de 65 años respecto al total de la población, considerándolos prioridad a la hora de llevar asistencia social.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5B93D51-16E2-6425-407B-46000CFD9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151" y="1150086"/>
            <a:ext cx="3588249" cy="50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20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E829C0-8AF6-E9D1-47AC-F0ECF80E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Mapa 10 municipios prioritarios</a:t>
            </a:r>
            <a:br>
              <a:rPr lang="en-US" sz="2800">
                <a:solidFill>
                  <a:srgbClr val="FFFFFF"/>
                </a:solidFill>
              </a:rPr>
            </a:br>
            <a:endParaRPr lang="en-US" sz="2800">
              <a:solidFill>
                <a:srgbClr val="FFFFFF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46426E-5D66-D78F-B5B6-C82ABF481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8" y="2961611"/>
            <a:ext cx="5131088" cy="2437266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F4ACCFB-CFFF-0448-CA97-CA075DF10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3" r="24805" b="1"/>
          <a:stretch/>
        </p:blipFill>
        <p:spPr>
          <a:xfrm>
            <a:off x="6345165" y="2217815"/>
            <a:ext cx="4744547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935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242</Words>
  <Application>Microsoft Office PowerPoint</Application>
  <PresentationFormat>Panorámica</PresentationFormat>
  <Paragraphs>25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Análisis censal de Madrid, Sierra-Norte</vt:lpstr>
      <vt:lpstr>Índice </vt:lpstr>
      <vt:lpstr>Objetivo</vt:lpstr>
      <vt:lpstr>Introducción</vt:lpstr>
      <vt:lpstr>Análisis censal 2021 (datos obtenidos de INE)</vt:lpstr>
      <vt:lpstr>Análisis censal 2021 (datos obtenidos de INE)</vt:lpstr>
      <vt:lpstr>Mapa 10 municipios prioritarios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censal de Madrid, Sierra-Norte</dc:title>
  <dc:creator>Francisco Quintero</dc:creator>
  <cp:lastModifiedBy>Francisco Quintero</cp:lastModifiedBy>
  <cp:revision>2</cp:revision>
  <dcterms:created xsi:type="dcterms:W3CDTF">2022-12-29T09:12:18Z</dcterms:created>
  <dcterms:modified xsi:type="dcterms:W3CDTF">2022-12-29T09:46:19Z</dcterms:modified>
</cp:coreProperties>
</file>